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88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</a:t>
            </a:r>
            <a:r>
              <a:rPr lang="en-US"/>
              <a:t>total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1478</TotalTime>
  <Words>3811</Words>
  <Application>Microsoft Macintosh PowerPoint</Application>
  <PresentationFormat>Widescreen</PresentationFormat>
  <Paragraphs>413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550</cp:revision>
  <dcterms:created xsi:type="dcterms:W3CDTF">2023-01-02T21:49:25Z</dcterms:created>
  <dcterms:modified xsi:type="dcterms:W3CDTF">2023-06-08T02:48:50Z</dcterms:modified>
</cp:coreProperties>
</file>